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1"/>
  </p:notesMasterIdLst>
  <p:handoutMasterIdLst>
    <p:handoutMasterId r:id="rId1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72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pos="3839">
          <p15:clr>
            <a:srgbClr val="A4A3A4"/>
          </p15:clr>
        </p15:guide>
        <p15:guide id="6" pos="768">
          <p15:clr>
            <a:srgbClr val="A4A3A4"/>
          </p15:clr>
        </p15:guide>
        <p15:guide id="7" pos="7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>
      <p:cViewPr varScale="1">
        <p:scale>
          <a:sx n="80" d="100"/>
          <a:sy n="80" d="100"/>
        </p:scale>
        <p:origin x="42" y="30"/>
      </p:cViewPr>
      <p:guideLst>
        <p:guide orient="horz" pos="2160"/>
        <p:guide orient="horz" pos="1072"/>
        <p:guide orient="horz" pos="3888"/>
        <p:guide orient="horz" pos="368"/>
        <p:guide pos="3839"/>
        <p:guide pos="768"/>
        <p:guide pos="72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FE5B4EDC-59C0-49C7-8ADA-5A781B329E02}" type="datetimeFigureOut">
              <a:rPr lang="en-US" altLang="zh-TW"/>
              <a:t>5/30/2015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79429053-DC2A-4342-ADD4-2FD729D91E2C}" type="slidenum">
              <a:rPr lang="zh-TW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F2D8D46A-B586-417D-BFBD-8C8FE0AAF762}" type="datetimeFigureOut">
              <a:t>2015/5/30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3EBA5BD7-F043-4D1B-AA17-CD412FC534DE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lang="zh-TW"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lang="zh-TW"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lang="zh-TW"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lang="zh-TW"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lang="zh-TW"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lang="zh-TW"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lang="zh-TW"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lang="zh-TW"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lang="zh-TW"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對角線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直線接點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線接點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底線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手繪多邊形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TW"/>
            </a:p>
          </p:txBody>
        </p:sp>
        <p:sp>
          <p:nvSpPr>
            <p:cNvPr id="10" name="手繪多邊形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TW"/>
            </a:p>
          </p:txBody>
        </p:sp>
        <p:sp>
          <p:nvSpPr>
            <p:cNvPr id="11" name="手繪多邊形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TW"/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 latinLnBrk="0">
              <a:defRPr lang="zh-TW"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2800" cap="all" spc="200" baseline="0">
                <a:solidFill>
                  <a:schemeClr val="accent1"/>
                </a:solidFill>
              </a:defRPr>
            </a:lvl1pPr>
            <a:lvl2pPr marL="609493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/>
          </a:p>
        </p:txBody>
      </p:sp>
      <p:sp>
        <p:nvSpPr>
          <p:cNvPr id="22" name="日期版面配置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t>2015/5/30</a:t>
            </a:fld>
            <a:endParaRPr lang="zh-TW"/>
          </a:p>
        </p:txBody>
      </p:sp>
      <p:sp>
        <p:nvSpPr>
          <p:cNvPr id="23" name="頁尾版面配置區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24" name="投影片編號版面配置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/>
            </a:lvl7pPr>
            <a:lvl8pPr latinLnBrk="0">
              <a:defRPr lang="zh-TW" baseline="0"/>
            </a:lvl8pPr>
            <a:lvl9pPr latinLnBrk="0">
              <a:defRPr lang="zh-TW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t>2015/5/30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/>
            </a:lvl7pPr>
            <a:lvl8pPr latinLnBrk="0">
              <a:defRPr lang="zh-TW"/>
            </a:lvl8pPr>
            <a:lvl9pPr latinLnBrk="0">
              <a:defRPr lang="zh-TW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t>2015/5/30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/>
            </a:lvl7pPr>
            <a:lvl8pPr latinLnBrk="0">
              <a:defRPr lang="zh-TW"/>
            </a:lvl8pPr>
            <a:lvl9pPr latinLnBrk="0">
              <a:defRPr lang="zh-TW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t>2015/5/30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 latinLnBrk="0">
              <a:defRPr lang="zh-TW" sz="54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800" cap="all" spc="200" baseline="0">
                <a:solidFill>
                  <a:schemeClr val="accent1"/>
                </a:solidFill>
              </a:defRPr>
            </a:lvl1pPr>
            <a:lvl2pPr marL="609493" indent="0" latinLnBrk="0">
              <a:buNone/>
              <a:defRPr lang="zh-TW"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latinLnBrk="0">
              <a:buNone/>
              <a:defRPr lang="zh-TW"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t>2015/5/30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t>‹#›</a:t>
            </a:fld>
            <a:endParaRPr lang="zh-TW"/>
          </a:p>
        </p:txBody>
      </p:sp>
      <p:grpSp>
        <p:nvGrpSpPr>
          <p:cNvPr id="11" name="對角線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直線接點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 latinLnBrk="0">
              <a:defRPr lang="zh-TW" sz="2800"/>
            </a:lvl1pPr>
            <a:lvl2pPr latinLnBrk="0">
              <a:defRPr lang="zh-TW" sz="2400"/>
            </a:lvl2pPr>
            <a:lvl3pPr latinLnBrk="0">
              <a:defRPr lang="zh-TW" sz="2000"/>
            </a:lvl3pPr>
            <a:lvl4pPr latinLnBrk="0">
              <a:defRPr lang="zh-TW" sz="2000"/>
            </a:lvl4pPr>
            <a:lvl5pPr latinLnBrk="0">
              <a:defRPr lang="zh-TW" sz="2000"/>
            </a:lvl5pPr>
            <a:lvl6pPr latinLnBrk="0">
              <a:defRPr lang="zh-TW" sz="2000"/>
            </a:lvl6pPr>
            <a:lvl7pPr latinLnBrk="0">
              <a:defRPr lang="zh-TW" sz="2000"/>
            </a:lvl7pPr>
            <a:lvl8pPr latinLnBrk="0">
              <a:defRPr lang="zh-TW" sz="2000" baseline="0"/>
            </a:lvl8pPr>
            <a:lvl9pPr latinLnBrk="0">
              <a:defRPr lang="zh-TW" sz="20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 latinLnBrk="0">
              <a:defRPr lang="zh-TW" sz="2800"/>
            </a:lvl1pPr>
            <a:lvl2pPr latinLnBrk="0">
              <a:defRPr lang="zh-TW" sz="2400"/>
            </a:lvl2pPr>
            <a:lvl3pPr latinLnBrk="0">
              <a:defRPr lang="zh-TW" sz="2000"/>
            </a:lvl3pPr>
            <a:lvl4pPr latinLnBrk="0">
              <a:defRPr lang="zh-TW" sz="2000"/>
            </a:lvl4pPr>
            <a:lvl5pPr latinLnBrk="0">
              <a:defRPr lang="zh-TW" sz="2000"/>
            </a:lvl5pPr>
            <a:lvl6pPr latinLnBrk="0">
              <a:defRPr lang="zh-TW" sz="2000"/>
            </a:lvl6pPr>
            <a:lvl7pPr latinLnBrk="0">
              <a:defRPr lang="zh-TW" sz="2000"/>
            </a:lvl7pPr>
            <a:lvl8pPr latinLnBrk="0">
              <a:defRPr lang="zh-TW" sz="2000"/>
            </a:lvl8pPr>
            <a:lvl9pPr latinLnBrk="0">
              <a:defRPr lang="zh-TW"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t>2015/5/30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>
            <a:lvl1pPr latinLnBrk="0">
              <a:defRPr lang="zh-TW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800" b="0" cap="all" spc="200" baseline="0">
                <a:solidFill>
                  <a:schemeClr val="accent1"/>
                </a:solidFill>
              </a:defRPr>
            </a:lvl1pPr>
            <a:lvl2pPr marL="609493" indent="0" latinLnBrk="0">
              <a:buNone/>
              <a:defRPr lang="zh-TW" sz="2700" b="1"/>
            </a:lvl2pPr>
            <a:lvl3pPr marL="1218987" indent="0" latinLnBrk="0">
              <a:buNone/>
              <a:defRPr lang="zh-TW" sz="2400" b="1"/>
            </a:lvl3pPr>
            <a:lvl4pPr marL="1828480" indent="0" latinLnBrk="0">
              <a:buNone/>
              <a:defRPr lang="zh-TW" sz="2100" b="1"/>
            </a:lvl4pPr>
            <a:lvl5pPr marL="2437973" indent="0" latinLnBrk="0">
              <a:buNone/>
              <a:defRPr lang="zh-TW" sz="2100" b="1"/>
            </a:lvl5pPr>
            <a:lvl6pPr marL="3047467" indent="0" latinLnBrk="0">
              <a:buNone/>
              <a:defRPr lang="zh-TW" sz="2100" b="1"/>
            </a:lvl6pPr>
            <a:lvl7pPr marL="3656960" indent="0" latinLnBrk="0">
              <a:buNone/>
              <a:defRPr lang="zh-TW" sz="2100" b="1"/>
            </a:lvl7pPr>
            <a:lvl8pPr marL="4266453" indent="0" latinLnBrk="0">
              <a:buNone/>
              <a:defRPr lang="zh-TW" sz="2100" b="1"/>
            </a:lvl8pPr>
            <a:lvl9pPr marL="4875947" indent="0" latinLnBrk="0">
              <a:buNone/>
              <a:defRPr lang="zh-TW" sz="21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 latinLnBrk="0">
              <a:defRPr lang="zh-TW" sz="2800"/>
            </a:lvl1pPr>
            <a:lvl2pPr latinLnBrk="0">
              <a:defRPr lang="zh-TW" sz="2400"/>
            </a:lvl2pPr>
            <a:lvl3pPr latinLnBrk="0">
              <a:defRPr lang="zh-TW" sz="2000"/>
            </a:lvl3pPr>
            <a:lvl4pPr latinLnBrk="0">
              <a:defRPr lang="zh-TW" sz="2000"/>
            </a:lvl4pPr>
            <a:lvl5pPr latinLnBrk="0">
              <a:defRPr lang="zh-TW" sz="2000"/>
            </a:lvl5pPr>
            <a:lvl6pPr latinLnBrk="0">
              <a:defRPr lang="zh-TW" sz="2000"/>
            </a:lvl6pPr>
            <a:lvl7pPr latinLnBrk="0">
              <a:defRPr lang="zh-TW" sz="2000" baseline="0"/>
            </a:lvl7pPr>
            <a:lvl8pPr latinLnBrk="0">
              <a:defRPr lang="zh-TW" sz="2000" baseline="0"/>
            </a:lvl8pPr>
            <a:lvl9pPr latinLnBrk="0">
              <a:defRPr lang="zh-TW" sz="20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800" b="0" cap="all" spc="200" baseline="0">
                <a:solidFill>
                  <a:schemeClr val="accent1"/>
                </a:solidFill>
              </a:defRPr>
            </a:lvl1pPr>
            <a:lvl2pPr marL="609493" indent="0" latinLnBrk="0">
              <a:buNone/>
              <a:defRPr lang="zh-TW" sz="2700" b="1"/>
            </a:lvl2pPr>
            <a:lvl3pPr marL="1218987" indent="0" latinLnBrk="0">
              <a:buNone/>
              <a:defRPr lang="zh-TW" sz="2400" b="1"/>
            </a:lvl3pPr>
            <a:lvl4pPr marL="1828480" indent="0" latinLnBrk="0">
              <a:buNone/>
              <a:defRPr lang="zh-TW" sz="2100" b="1"/>
            </a:lvl4pPr>
            <a:lvl5pPr marL="2437973" indent="0" latinLnBrk="0">
              <a:buNone/>
              <a:defRPr lang="zh-TW" sz="2100" b="1"/>
            </a:lvl5pPr>
            <a:lvl6pPr marL="3047467" indent="0" latinLnBrk="0">
              <a:buNone/>
              <a:defRPr lang="zh-TW" sz="2100" b="1"/>
            </a:lvl6pPr>
            <a:lvl7pPr marL="3656960" indent="0" latinLnBrk="0">
              <a:buNone/>
              <a:defRPr lang="zh-TW" sz="2100" b="1"/>
            </a:lvl7pPr>
            <a:lvl8pPr marL="4266453" indent="0" latinLnBrk="0">
              <a:buNone/>
              <a:defRPr lang="zh-TW" sz="2100" b="1"/>
            </a:lvl8pPr>
            <a:lvl9pPr marL="4875947" indent="0" latinLnBrk="0">
              <a:buNone/>
              <a:defRPr lang="zh-TW" sz="21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 latinLnBrk="0">
              <a:defRPr lang="zh-TW" sz="2800"/>
            </a:lvl1pPr>
            <a:lvl2pPr latinLnBrk="0">
              <a:defRPr lang="zh-TW" sz="2400"/>
            </a:lvl2pPr>
            <a:lvl3pPr latinLnBrk="0">
              <a:defRPr lang="zh-TW" sz="2000"/>
            </a:lvl3pPr>
            <a:lvl4pPr latinLnBrk="0">
              <a:defRPr lang="zh-TW" sz="2000"/>
            </a:lvl4pPr>
            <a:lvl5pPr latinLnBrk="0">
              <a:defRPr lang="zh-TW" sz="2000"/>
            </a:lvl5pPr>
            <a:lvl6pPr latinLnBrk="0">
              <a:defRPr lang="zh-TW" sz="2000" baseline="0"/>
            </a:lvl6pPr>
            <a:lvl7pPr latinLnBrk="0">
              <a:defRPr lang="zh-TW" sz="2000" baseline="0"/>
            </a:lvl7pPr>
            <a:lvl8pPr latinLnBrk="0">
              <a:defRPr lang="zh-TW" sz="2000" baseline="0"/>
            </a:lvl8pPr>
            <a:lvl9pPr latinLnBrk="0">
              <a:defRPr lang="zh-TW" sz="20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t>2015/5/30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t>2015/5/30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t>2015/5/30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 latinLnBrk="0">
              <a:defRPr lang="zh-TW"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 latinLnBrk="0">
              <a:defRPr lang="zh-TW" sz="2800"/>
            </a:lvl1pPr>
            <a:lvl2pPr latinLnBrk="0">
              <a:defRPr lang="zh-TW" sz="2400"/>
            </a:lvl2pPr>
            <a:lvl3pPr latinLnBrk="0">
              <a:defRPr lang="zh-TW" sz="2000"/>
            </a:lvl3pPr>
            <a:lvl4pPr latinLnBrk="0">
              <a:defRPr lang="zh-TW" sz="2000"/>
            </a:lvl4pPr>
            <a:lvl5pPr latinLnBrk="0">
              <a:defRPr lang="zh-TW" sz="2000"/>
            </a:lvl5pPr>
            <a:lvl6pPr latinLnBrk="0">
              <a:defRPr lang="zh-TW" sz="2000"/>
            </a:lvl6pPr>
            <a:lvl7pPr latinLnBrk="0">
              <a:defRPr lang="zh-TW" sz="2000"/>
            </a:lvl7pPr>
            <a:lvl8pPr latinLnBrk="0">
              <a:defRPr lang="zh-TW" sz="2000" baseline="0"/>
            </a:lvl8pPr>
            <a:lvl9pPr latinLnBrk="0">
              <a:defRPr lang="zh-TW" sz="20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 latinLnBrk="0">
              <a:buNone/>
              <a:defRPr lang="zh-TW" sz="2000"/>
            </a:lvl1pPr>
            <a:lvl2pPr marL="609493" indent="0" latinLnBrk="0">
              <a:buNone/>
              <a:defRPr lang="zh-TW" sz="1600"/>
            </a:lvl2pPr>
            <a:lvl3pPr marL="1218987" indent="0" latinLnBrk="0">
              <a:buNone/>
              <a:defRPr lang="zh-TW" sz="1300"/>
            </a:lvl3pPr>
            <a:lvl4pPr marL="1828480" indent="0" latinLnBrk="0">
              <a:buNone/>
              <a:defRPr lang="zh-TW" sz="1200"/>
            </a:lvl4pPr>
            <a:lvl5pPr marL="2437973" indent="0" latinLnBrk="0">
              <a:buNone/>
              <a:defRPr lang="zh-TW" sz="1200"/>
            </a:lvl5pPr>
            <a:lvl6pPr marL="3047467" indent="0" latinLnBrk="0">
              <a:buNone/>
              <a:defRPr lang="zh-TW" sz="1200"/>
            </a:lvl6pPr>
            <a:lvl7pPr marL="3656960" indent="0" latinLnBrk="0">
              <a:buNone/>
              <a:defRPr lang="zh-TW" sz="1200"/>
            </a:lvl7pPr>
            <a:lvl8pPr marL="4266453" indent="0" latinLnBrk="0">
              <a:buNone/>
              <a:defRPr lang="zh-TW" sz="1200"/>
            </a:lvl8pPr>
            <a:lvl9pPr marL="4875947" indent="0" latinLnBrk="0">
              <a:buNone/>
              <a:defRPr lang="zh-TW"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t>2015/5/30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 latinLnBrk="0">
              <a:defRPr lang="zh-TW"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latinLnBrk="0">
              <a:buNone/>
              <a:defRPr lang="zh-TW" sz="2800"/>
            </a:lvl1pPr>
            <a:lvl2pPr marL="609493" indent="0" latinLnBrk="0">
              <a:buNone/>
              <a:defRPr lang="zh-TW" sz="3700"/>
            </a:lvl2pPr>
            <a:lvl3pPr marL="1218987" indent="0" latinLnBrk="0">
              <a:buNone/>
              <a:defRPr lang="zh-TW" sz="3200"/>
            </a:lvl3pPr>
            <a:lvl4pPr marL="1828480" indent="0" latinLnBrk="0">
              <a:buNone/>
              <a:defRPr lang="zh-TW" sz="2700"/>
            </a:lvl4pPr>
            <a:lvl5pPr marL="2437973" indent="0" latinLnBrk="0">
              <a:buNone/>
              <a:defRPr lang="zh-TW" sz="2700"/>
            </a:lvl5pPr>
            <a:lvl6pPr marL="3047467" indent="0" latinLnBrk="0">
              <a:buNone/>
              <a:defRPr lang="zh-TW" sz="2700"/>
            </a:lvl6pPr>
            <a:lvl7pPr marL="3656960" indent="0" latinLnBrk="0">
              <a:buNone/>
              <a:defRPr lang="zh-TW" sz="2700"/>
            </a:lvl7pPr>
            <a:lvl8pPr marL="4266453" indent="0" latinLnBrk="0">
              <a:buNone/>
              <a:defRPr lang="zh-TW" sz="2700"/>
            </a:lvl8pPr>
            <a:lvl9pPr marL="4875947" indent="0" latinLnBrk="0">
              <a:buNone/>
              <a:defRPr lang="zh-TW" sz="27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 latinLnBrk="0">
              <a:buNone/>
              <a:defRPr lang="zh-TW" sz="2000"/>
            </a:lvl1pPr>
            <a:lvl2pPr marL="609493" indent="0" latinLnBrk="0">
              <a:buNone/>
              <a:defRPr lang="zh-TW" sz="1600"/>
            </a:lvl2pPr>
            <a:lvl3pPr marL="1218987" indent="0" latinLnBrk="0">
              <a:buNone/>
              <a:defRPr lang="zh-TW" sz="1300"/>
            </a:lvl3pPr>
            <a:lvl4pPr marL="1828480" indent="0" latinLnBrk="0">
              <a:buNone/>
              <a:defRPr lang="zh-TW" sz="1200"/>
            </a:lvl4pPr>
            <a:lvl5pPr marL="2437973" indent="0" latinLnBrk="0">
              <a:buNone/>
              <a:defRPr lang="zh-TW" sz="1200"/>
            </a:lvl5pPr>
            <a:lvl6pPr marL="3047467" indent="0" latinLnBrk="0">
              <a:buNone/>
              <a:defRPr lang="zh-TW" sz="1200"/>
            </a:lvl6pPr>
            <a:lvl7pPr marL="3656960" indent="0" latinLnBrk="0">
              <a:buNone/>
              <a:defRPr lang="zh-TW" sz="1200"/>
            </a:lvl7pPr>
            <a:lvl8pPr marL="4266453" indent="0" latinLnBrk="0">
              <a:buNone/>
              <a:defRPr lang="zh-TW" sz="1200"/>
            </a:lvl8pPr>
            <a:lvl9pPr marL="4875947" indent="0" latinLnBrk="0">
              <a:buNone/>
              <a:defRPr lang="zh-TW"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t>2015/5/30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左側線條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手繪多邊形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手繪多邊形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手繪多邊形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latinLnBrk="0">
              <a:defRPr lang="zh-TW"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F0DFD029-FB74-4578-B929-F66AA97659CA}" type="datetimeFigureOut">
              <a:rPr lang="en-US" altLang="zh-TW" smtClean="0"/>
              <a:pPr/>
              <a:t>5/30/2015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latinLnBrk="0">
              <a:defRPr lang="zh-TW"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latinLnBrk="0">
              <a:defRPr lang="zh-TW"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lang="zh-TW" sz="36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lang="zh-TW"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lang="zh-TW"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lang="zh-TW"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lang="zh-TW"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lang="zh-TW"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lang="zh-TW"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lang="zh-TW"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Funky Linux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6704">
            <a:off x="6240335" y="1196820"/>
            <a:ext cx="4810907" cy="461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3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Why Choose Linux ?</a:t>
            </a:r>
            <a:endParaRPr lang="zh-TW" altLang="en-US" sz="6000" dirty="0"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1636">
            <a:off x="495286" y="2585944"/>
            <a:ext cx="5663545" cy="318574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文字方塊 4"/>
          <p:cNvSpPr txBox="1"/>
          <p:nvPr/>
        </p:nvSpPr>
        <p:spPr>
          <a:xfrm>
            <a:off x="6382444" y="1700808"/>
            <a:ext cx="18565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!</a:t>
            </a:r>
            <a:endParaRPr lang="zh-TW" altLang="en-US" sz="5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171663" y="2636912"/>
            <a:ext cx="17860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!</a:t>
            </a:r>
            <a:endParaRPr lang="zh-TW" altLang="en-US" sz="5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891743" y="3789040"/>
            <a:ext cx="18582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 !</a:t>
            </a:r>
            <a:endParaRPr lang="zh-TW" altLang="en-US" sz="5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598468" y="5013176"/>
            <a:ext cx="37802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More …</a:t>
            </a:r>
            <a:endParaRPr lang="zh-TW" altLang="en-US" sz="5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72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476673"/>
            <a:ext cx="4428781" cy="39604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32" y="1484784"/>
            <a:ext cx="5860232" cy="36626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13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053852" y="332656"/>
            <a:ext cx="23330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Try It !</a:t>
            </a:r>
            <a:endParaRPr lang="zh-TW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3284984"/>
            <a:ext cx="7056784" cy="3219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2420888"/>
            <a:ext cx="7308001" cy="37881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4" y="1556792"/>
            <a:ext cx="5839546" cy="4368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20" y="548680"/>
            <a:ext cx="6036225" cy="45271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21" y="3048365"/>
            <a:ext cx="3826858" cy="382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5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81844" y="404664"/>
            <a:ext cx="86565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dirty="0" smtClean="0">
                <a:latin typeface="Arial" panose="020B0604020202020204" pitchFamily="34" charset="0"/>
                <a:cs typeface="Arial" panose="020B0604020202020204" pitchFamily="34" charset="0"/>
              </a:rPr>
              <a:t>Where Is the </a:t>
            </a:r>
            <a:r>
              <a:rPr lang="en-US" altLang="zh-TW" sz="5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</a:t>
            </a:r>
            <a:r>
              <a:rPr lang="en-US" altLang="zh-TW" sz="5000" dirty="0" smtClean="0">
                <a:latin typeface="Arial" panose="020B0604020202020204" pitchFamily="34" charset="0"/>
                <a:cs typeface="Arial" panose="020B0604020202020204" pitchFamily="34" charset="0"/>
              </a:rPr>
              <a:t> Input ?!</a:t>
            </a:r>
            <a:endParaRPr lang="zh-TW" alt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950396" y="1412776"/>
            <a:ext cx="5057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Use the </a:t>
            </a:r>
            <a:r>
              <a:rPr lang="en-US" altLang="zh-TW" sz="60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Gcin</a:t>
            </a:r>
            <a:r>
              <a:rPr lang="en-US" altLang="zh-TW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 !</a:t>
            </a:r>
            <a:endParaRPr lang="zh-TW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844824"/>
            <a:ext cx="3600400" cy="27325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04" y="2632708"/>
            <a:ext cx="4009635" cy="3003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996952"/>
            <a:ext cx="3937627" cy="2960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4" y="3161490"/>
            <a:ext cx="4184951" cy="31387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64" y="2442638"/>
            <a:ext cx="5390254" cy="40596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文字方塊 8"/>
          <p:cNvSpPr txBox="1"/>
          <p:nvPr/>
        </p:nvSpPr>
        <p:spPr>
          <a:xfrm>
            <a:off x="10232979" y="5373216"/>
            <a:ext cx="15504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ubuntu</a:t>
            </a:r>
            <a:endParaRPr lang="en-US" altLang="zh-TW" sz="3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3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&lt;blank&gt;</a:t>
            </a:r>
          </a:p>
        </p:txBody>
      </p:sp>
    </p:spTree>
    <p:extLst>
      <p:ext uri="{BB962C8B-B14F-4D97-AF65-F5344CB8AC3E}">
        <p14:creationId xmlns:p14="http://schemas.microsoft.com/office/powerpoint/2010/main" val="205431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3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5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7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9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260648"/>
            <a:ext cx="4924461" cy="36528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268760"/>
            <a:ext cx="4957799" cy="37290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2276872"/>
            <a:ext cx="4981611" cy="37004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文字方塊 4"/>
          <p:cNvSpPr txBox="1"/>
          <p:nvPr/>
        </p:nvSpPr>
        <p:spPr>
          <a:xfrm>
            <a:off x="372727" y="5012245"/>
            <a:ext cx="7646645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Open Your Editor, and </a:t>
            </a:r>
          </a:p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Try to Input Chinese by</a:t>
            </a:r>
          </a:p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“</a:t>
            </a:r>
            <a:r>
              <a:rPr lang="en-US" altLang="zh-TW" sz="5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Ctrl + Space</a:t>
            </a:r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40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42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1032741"/>
            <a:ext cx="4296875" cy="325358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文字方塊 4"/>
          <p:cNvSpPr txBox="1"/>
          <p:nvPr/>
        </p:nvSpPr>
        <p:spPr>
          <a:xfrm>
            <a:off x="4532299" y="404664"/>
            <a:ext cx="7568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Amazing Work Space</a:t>
            </a:r>
            <a:endParaRPr lang="zh-TW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向右箭號 5"/>
          <p:cNvSpPr/>
          <p:nvPr/>
        </p:nvSpPr>
        <p:spPr>
          <a:xfrm rot="1331056">
            <a:off x="3501533" y="3638253"/>
            <a:ext cx="2736304" cy="1296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2204864"/>
            <a:ext cx="5279738" cy="403263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15553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81844" y="404664"/>
            <a:ext cx="92072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Go Ahead and Discover :)</a:t>
            </a:r>
            <a:endParaRPr lang="zh-TW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2060848"/>
            <a:ext cx="2972314" cy="402500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8475">
            <a:off x="5301459" y="2031847"/>
            <a:ext cx="2885328" cy="40830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28" y="3212976"/>
            <a:ext cx="47625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2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_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85D49CD-E250-49F2-832A-47F73F581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三線電路線簡報 (寬螢幕)</Template>
  <TotalTime>0</TotalTime>
  <Words>58</Words>
  <Application>Microsoft Office PowerPoint</Application>
  <PresentationFormat>自訂</PresentationFormat>
  <Paragraphs>17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Arial Unicode MS</vt:lpstr>
      <vt:lpstr>微軟正黑體</vt:lpstr>
      <vt:lpstr>新細明體</vt:lpstr>
      <vt:lpstr>Arial</vt:lpstr>
      <vt:lpstr>Calibri</vt:lpstr>
      <vt:lpstr>Tech_16x9</vt:lpstr>
      <vt:lpstr>Funky Linux</vt:lpstr>
      <vt:lpstr>Why Choose Linux 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2015-05-03T13:01:03Z</dcterms:created>
  <dcterms:modified xsi:type="dcterms:W3CDTF">2015-05-30T08:18:01Z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